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26"/>
  </p:notesMasterIdLst>
  <p:sldIdLst>
    <p:sldId id="348" r:id="rId2"/>
    <p:sldId id="349" r:id="rId3"/>
    <p:sldId id="308" r:id="rId4"/>
    <p:sldId id="257" r:id="rId5"/>
    <p:sldId id="371" r:id="rId6"/>
    <p:sldId id="367" r:id="rId7"/>
    <p:sldId id="373" r:id="rId8"/>
    <p:sldId id="322" r:id="rId9"/>
    <p:sldId id="351" r:id="rId10"/>
    <p:sldId id="335" r:id="rId11"/>
    <p:sldId id="376" r:id="rId12"/>
    <p:sldId id="323" r:id="rId13"/>
    <p:sldId id="342" r:id="rId14"/>
    <p:sldId id="325" r:id="rId15"/>
    <p:sldId id="327" r:id="rId16"/>
    <p:sldId id="328" r:id="rId17"/>
    <p:sldId id="330" r:id="rId18"/>
    <p:sldId id="355" r:id="rId19"/>
    <p:sldId id="343" r:id="rId20"/>
    <p:sldId id="344" r:id="rId21"/>
    <p:sldId id="345" r:id="rId22"/>
    <p:sldId id="347" r:id="rId23"/>
    <p:sldId id="316" r:id="rId24"/>
    <p:sldId id="32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4152" autoAdjust="0"/>
    <p:restoredTop sz="96774" autoAdjust="0"/>
  </p:normalViewPr>
  <p:slideViewPr>
    <p:cSldViewPr>
      <p:cViewPr varScale="1">
        <p:scale>
          <a:sx n="41" d="100"/>
          <a:sy n="41" d="100"/>
        </p:scale>
        <p:origin x="-9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E5BB9-40B5-4287-BF67-7528DF967AF1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45723-764D-4EE3-9CD5-170CC8AD44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36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FDCC-FB82-4375-B925-AC63988F7AB5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BAA6-3CC1-4D99-8E40-3B75DFA4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18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totelegraf.ru/?p=436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285883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«Мы нашей памятью сильны!..»</a:t>
            </a:r>
            <a:endParaRPr lang="ru-RU" sz="32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7058052" cy="1928826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МАДОУ: детский сад № 16 «Солнышко»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города Асино Томской области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Учитель-логопед: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Евсеева Людмила Николаевна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– труженики тыла </a:t>
            </a:r>
            <a:r>
              <a:rPr lang="ru-RU" sz="3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b="1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 rot="10800000" flipV="1">
            <a:off x="500034" y="1477301"/>
            <a:ext cx="80724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Детям войны рано пришлось становиться взрослыми. За ними некому было присматривать, некому было выполнять их капризы. Ведь их родители или воевали, или трудились с утра до вечера, чтобы страна могла победить в войне. Или родителей уже не было… Часто в 14-15 лет дети войны уже сами начинали работать, как взрослые: на заводах, в поле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или в госпитале.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Сейчас дети войны уже стали бабушками и дедушками. Часто у них не самый лучший характер. Но надо уважать их и помнить, что их жизнь с самого начала складывалась очень трудно. Они справились с таким, что нам и не снилось.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Победа добывалась на фронте, </a:t>
            </a:r>
            <a:br>
              <a:rPr lang="ru-RU" sz="2400" b="1" dirty="0" smtClean="0"/>
            </a:br>
            <a:r>
              <a:rPr lang="ru-RU" sz="2400" b="1" dirty="0" smtClean="0"/>
              <a:t>оружие ковалось в тылу</a:t>
            </a:r>
            <a:endParaRPr lang="ru-RU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85926"/>
            <a:ext cx="27860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785926"/>
            <a:ext cx="2357454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сталинград\163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929066"/>
            <a:ext cx="2214578" cy="2419344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Командина\ф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857628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летний пахарь колхоза им. Коминтерна Илья Дружков, 1942 г.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2662233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ошка фронтовикам от школьников станции Сон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572008"/>
            <a:ext cx="3371850" cy="200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root\Desktop\дев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57166"/>
            <a:ext cx="2857520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root\Desktop\дети во.jpg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2571768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Дети войны. Саянский район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714620"/>
            <a:ext cx="2928958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71802" y="2285992"/>
            <a:ext cx="2500330" cy="2143140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На их детство выпало военное лихолетье…</a:t>
            </a:r>
            <a:br>
              <a:rPr lang="ru-RU" sz="1800" i="1" dirty="0" smtClean="0"/>
            </a:br>
            <a:r>
              <a:rPr lang="ru-RU" sz="1800" i="1" dirty="0" smtClean="0"/>
              <a:t>Они работали наравне </a:t>
            </a:r>
            <a:r>
              <a:rPr lang="ru-RU" sz="1800" i="1" dirty="0" smtClean="0"/>
              <a:t>со </a:t>
            </a:r>
            <a:r>
              <a:rPr lang="ru-RU" sz="1800" i="1" dirty="0" smtClean="0"/>
              <a:t>взрослыми,  приближая День Победы.</a:t>
            </a:r>
            <a:endParaRPr lang="ru-RU" sz="1800" i="1" dirty="0"/>
          </a:p>
        </p:txBody>
      </p:sp>
      <p:pic>
        <p:nvPicPr>
          <p:cNvPr id="12" name="Рисунок 11" descr="Юные артисты из детского колхозного ансамбля, 1942 г."/>
          <p:cNvPicPr/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57166"/>
            <a:ext cx="2571768" cy="185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ФОТО\архив\фото А.Лещик\DSCN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57166"/>
            <a:ext cx="8429685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фото Дягиль\IMG_4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07455" y="1750207"/>
            <a:ext cx="3929090" cy="3000396"/>
          </a:xfrm>
          <a:prstGeom prst="rect">
            <a:avLst/>
          </a:prstGeom>
          <a:noFill/>
        </p:spPr>
      </p:pic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642910" y="5286388"/>
            <a:ext cx="8501090" cy="121444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Иван Михайлович Дягиль</a:t>
            </a:r>
            <a:r>
              <a:rPr lang="ru-RU" sz="2400" dirty="0" smtClean="0"/>
              <a:t> - местный художник (слева)</a:t>
            </a:r>
            <a:br>
              <a:rPr lang="ru-RU" sz="2400" dirty="0" smtClean="0"/>
            </a:br>
            <a:r>
              <a:rPr lang="ru-RU" sz="2400" b="1" dirty="0" smtClean="0"/>
              <a:t>Александр </a:t>
            </a:r>
            <a:r>
              <a:rPr lang="ru-RU" sz="2400" b="1" dirty="0" err="1" smtClean="0"/>
              <a:t>Брониславович</a:t>
            </a:r>
            <a:r>
              <a:rPr lang="ru-RU" sz="2400" b="1" dirty="0" smtClean="0"/>
              <a:t>  Лещик</a:t>
            </a:r>
            <a:r>
              <a:rPr lang="ru-RU" sz="2400" dirty="0" smtClean="0"/>
              <a:t> - писатель-краевед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71480"/>
            <a:ext cx="8286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428860" y="540703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Наши земляки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Асиновский</a:t>
            </a:r>
            <a:r>
              <a:rPr lang="ru-RU" sz="2800" b="1" dirty="0" smtClean="0"/>
              <a:t> художник Дягиль Иван Михайлович</a:t>
            </a:r>
            <a:endParaRPr lang="ru-RU" sz="2800" b="1" dirty="0"/>
          </a:p>
        </p:txBody>
      </p:sp>
      <p:pic>
        <p:nvPicPr>
          <p:cNvPr id="41986" name="Picture 2" descr="C:\Users\Людмила\Desktop\фото Дягиль\IMG_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357586" cy="3500462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857620" y="1428736"/>
            <a:ext cx="500066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Дягиль Иван Михайлович родился в Белоруссии. Его отец, Дягиль Михаил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Казимирович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1937 году был репрессирован. Когда началась Великая Отечественная война, Ване было 10 лет. Немцы заняли  их деревню с красивым названием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Добромысли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чувствовали себя полными хозяевами. Фашисты квартировали в доме маленького Янки (так по-белорусски звучит имя Ваня), а Ване с матерью пришлось жить в старенькой бане в постоянном ожидании расстрела за малейшее,  не так истолкованное немцами действие. Старшие братья, Николай и Владимир, ушли в белорусские леса и сражались с немцами в партизанском отряде.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Будучи ребёнком, Иван Михайлович на себе испытал все ужасы войны: холод и голод, животный страх самосохранения и унижения. На его глазах немец застрелил его лучшего друга Лёньку, потому что тот был евреем. Эта картина смерти навсегда сохранилась в памяти впечатлительной детской души. Однажды, перед тем как оставить деревню, немцы согнали всех жителей в сарай, закрыли двери на засов, подпёрли их толстыми брёвнами и обложили сеном. В сарае был  и маленький Ваня со своей матерью Пелагеей. По рассказам Ивана Михайловича в сарае стоял страшный рёв, некоторые падали в обморок, старухи и женщины молились, просили помощи у Бога. И Он услышал - немцы не подожгли сарай, они срочно отступили  потому,  что в деревню вошли  партизаны.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/>
              <a:t>         Сибирь для будущего художника стала  второй родиной. Лесные уголки, реки</a:t>
            </a:r>
            <a:r>
              <a:rPr lang="ru-RU" sz="1200" dirty="0" smtClean="0"/>
              <a:t>, озёра вдохновляли его браться за кисть и переносить всю эту красоту на холст. И.М. Дягиль -   автор иллюстраций  к  книгам  А.Б.Лещик.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	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err="1" smtClean="0"/>
              <a:t>Асиновский</a:t>
            </a:r>
            <a:r>
              <a:rPr lang="ru-RU" sz="2400" b="1" dirty="0" smtClean="0"/>
              <a:t> писатель-краевед</a:t>
            </a:r>
            <a:br>
              <a:rPr lang="ru-RU" sz="2400" b="1" dirty="0" smtClean="0"/>
            </a:br>
            <a:r>
              <a:rPr lang="ru-RU" sz="2400" b="1" dirty="0" smtClean="0"/>
              <a:t> Александр </a:t>
            </a:r>
            <a:r>
              <a:rPr lang="ru-RU" sz="2400" b="1" dirty="0" err="1" smtClean="0"/>
              <a:t>Брониславович</a:t>
            </a:r>
            <a:r>
              <a:rPr lang="ru-RU" sz="2400" b="1" dirty="0" smtClean="0"/>
              <a:t> Лещик</a:t>
            </a:r>
            <a:endParaRPr lang="ru-RU" sz="24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114668" cy="44005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357686" y="1428736"/>
            <a:ext cx="4286280" cy="51435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/>
              <a:t>	</a:t>
            </a:r>
            <a:r>
              <a:rPr lang="ru-RU" sz="1800" dirty="0" smtClean="0"/>
              <a:t>Александр Лещик  после окончания </a:t>
            </a:r>
          </a:p>
          <a:p>
            <a:pPr algn="just">
              <a:buNone/>
            </a:pPr>
            <a:r>
              <a:rPr lang="ru-RU" sz="1800" dirty="0" smtClean="0"/>
              <a:t>военного училища в 1953 году несколько </a:t>
            </a:r>
          </a:p>
          <a:p>
            <a:pPr algn="just">
              <a:buNone/>
            </a:pPr>
            <a:r>
              <a:rPr lang="ru-RU" sz="1800" dirty="0" smtClean="0"/>
              <a:t>лет служил в Белоруссии. Писатель 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вспоминает </a:t>
            </a:r>
            <a:r>
              <a:rPr lang="ru-RU" sz="1800" dirty="0" smtClean="0"/>
              <a:t>о тяжёлом  детстве в тылу, в </a:t>
            </a:r>
          </a:p>
          <a:p>
            <a:pPr algn="just">
              <a:buNone/>
            </a:pPr>
            <a:r>
              <a:rPr lang="ru-RU" sz="1800" dirty="0" smtClean="0"/>
              <a:t>Сибири. «Мы работали наравне со 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взрослыми</a:t>
            </a:r>
            <a:r>
              <a:rPr lang="ru-RU" sz="1800" dirty="0" smtClean="0"/>
              <a:t>: вручную косили, помогали </a:t>
            </a:r>
          </a:p>
          <a:p>
            <a:pPr algn="just">
              <a:buNone/>
            </a:pPr>
            <a:r>
              <a:rPr lang="ru-RU" sz="1800" dirty="0" smtClean="0"/>
              <a:t>пахать, сеять, осенью убирали урожай, </a:t>
            </a:r>
          </a:p>
          <a:p>
            <a:pPr algn="just">
              <a:buNone/>
            </a:pPr>
            <a:r>
              <a:rPr lang="ru-RU" sz="1800" dirty="0" smtClean="0"/>
              <a:t>Возили зимой  дрова из леса. Вот так всю </a:t>
            </a:r>
          </a:p>
          <a:p>
            <a:pPr algn="just">
              <a:buNone/>
            </a:pPr>
            <a:r>
              <a:rPr lang="ru-RU" sz="1800" dirty="0" smtClean="0"/>
              <a:t>войну! Как же нам  было трудно…»</a:t>
            </a:r>
          </a:p>
          <a:p>
            <a:pPr algn="just">
              <a:buNone/>
            </a:pPr>
            <a:r>
              <a:rPr lang="ru-RU" sz="1800" dirty="0" smtClean="0"/>
              <a:t>	А.Лещик - автор книг о природе и 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истории </a:t>
            </a:r>
            <a:r>
              <a:rPr lang="ru-RU" sz="1800" dirty="0" smtClean="0"/>
              <a:t>родного края: «Вырвать из 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забвенья</a:t>
            </a:r>
            <a:r>
              <a:rPr lang="ru-RU" sz="1800" dirty="0" smtClean="0"/>
              <a:t>», «Тайны </a:t>
            </a:r>
            <a:r>
              <a:rPr lang="ru-RU" sz="1800" dirty="0" err="1" smtClean="0"/>
              <a:t>Согры</a:t>
            </a:r>
            <a:r>
              <a:rPr lang="ru-RU" sz="1800" dirty="0" smtClean="0"/>
              <a:t>; повесть 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«</a:t>
            </a:r>
            <a:r>
              <a:rPr lang="ru-RU" sz="1800" dirty="0" smtClean="0"/>
              <a:t>Гостинцы для  </a:t>
            </a:r>
            <a:r>
              <a:rPr lang="ru-RU" sz="1800" dirty="0" err="1" smtClean="0"/>
              <a:t>Ясека</a:t>
            </a:r>
            <a:r>
              <a:rPr lang="ru-RU" sz="1800" dirty="0" smtClean="0"/>
              <a:t>» и рассказ «Краска </a:t>
            </a:r>
          </a:p>
          <a:p>
            <a:pPr algn="just">
              <a:buNone/>
            </a:pPr>
            <a:r>
              <a:rPr lang="ru-RU" sz="1800" dirty="0" smtClean="0"/>
              <a:t>цвета ультрамарин» (о военном детстве  </a:t>
            </a:r>
          </a:p>
          <a:p>
            <a:pPr algn="just">
              <a:buNone/>
            </a:pPr>
            <a:r>
              <a:rPr lang="ru-RU" sz="1800" dirty="0" smtClean="0"/>
              <a:t>своего друга И.М. Дягиль) . </a:t>
            </a:r>
            <a:endParaRPr lang="ru-RU" sz="1800" dirty="0"/>
          </a:p>
        </p:txBody>
      </p:sp>
      <p:pic>
        <p:nvPicPr>
          <p:cNvPr id="4" name="Picture 2" descr="H:\DCIM\101NIKON\DSCN1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470" y="2143116"/>
            <a:ext cx="450059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C:\Users\Людмила\Desktop\фото ветеран\DSCN07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" descr="G:\Дягель\DSCN52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 rot="10800000" flipV="1">
            <a:off x="357157" y="5502477"/>
            <a:ext cx="8358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Выставка книг писателя А.Б. Лещик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Выставка картин художника И.М. Дягиль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Творческие достижения наших земляков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40" y="357166"/>
            <a:ext cx="8572560" cy="8572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Житель блокадного Ленинграда</a:t>
            </a:r>
            <a:br>
              <a:rPr lang="ru-RU" sz="2700" b="1" dirty="0" smtClean="0"/>
            </a:br>
            <a:r>
              <a:rPr lang="ru-RU" sz="2700" b="1" dirty="0" smtClean="0"/>
              <a:t> Лещик Нина Владимировна </a:t>
            </a:r>
            <a:br>
              <a:rPr lang="ru-RU" sz="2700" b="1" dirty="0" smtClean="0"/>
            </a:br>
            <a:endParaRPr lang="ru-RU" sz="27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000496" y="1643050"/>
            <a:ext cx="4643470" cy="478634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400" dirty="0" smtClean="0"/>
              <a:t>	</a:t>
            </a:r>
            <a:r>
              <a:rPr lang="ru-RU" sz="1900" dirty="0" smtClean="0"/>
              <a:t>Н.В. Лещик родилась 12.12.1934г.  в селе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Ижора Ленинградской  области.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Во время Великой Отечественной войны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находилась с другими  детьми  в интернате по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улице Фонтанка 6.  (В этом доме жила  поэтесса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Анна Ахматова).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	Н.В. Лещик награждена медалью «Житель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блокадного Ленинграда». В настоящее время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она  на пенсии, живёт в городе Асино. С  А.Б.Лещик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её объединяет у60 лет творческий  и семейный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союз.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	Н.В. Лещик – талантливый человек:  увлекается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поэзией, живописью – её картины посвящены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100" dirty="0" smtClean="0"/>
              <a:t>сибирской природе.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6" name="Picture 2" descr="C:\Users\Людмила\Desktop\знайка\DSCN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2643206" cy="3071834"/>
          </a:xfrm>
          <a:prstGeom prst="rect">
            <a:avLst/>
          </a:prstGeom>
          <a:noFill/>
        </p:spPr>
      </p:pic>
      <p:pic>
        <p:nvPicPr>
          <p:cNvPr id="9" name="Picture 2" descr="H:\DCIM\101NIKON\DSCN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857760"/>
            <a:ext cx="235745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Детям войны посвящается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214810" y="1571612"/>
            <a:ext cx="4429156" cy="4554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/>
              <a:t>Следы войны</a:t>
            </a:r>
            <a:endParaRPr lang="ru-RU" sz="2400" b="1" i="1" dirty="0" smtClean="0"/>
          </a:p>
          <a:p>
            <a:pPr algn="just">
              <a:buNone/>
            </a:pPr>
            <a:r>
              <a:rPr lang="ru-RU" sz="2000" dirty="0" smtClean="0"/>
              <a:t>Мальчишки </a:t>
            </a:r>
            <a:r>
              <a:rPr lang="ru-RU" sz="2000" dirty="0" smtClean="0"/>
              <a:t>набивали гильзы мхом, </a:t>
            </a:r>
          </a:p>
          <a:p>
            <a:pPr algn="just">
              <a:buNone/>
            </a:pPr>
            <a:r>
              <a:rPr lang="ru-RU" sz="2000" dirty="0" smtClean="0"/>
              <a:t>Из спичек сделав самодельный порох.</a:t>
            </a:r>
          </a:p>
          <a:p>
            <a:pPr algn="just">
              <a:buNone/>
            </a:pPr>
            <a:r>
              <a:rPr lang="ru-RU" sz="2000" dirty="0" smtClean="0"/>
              <a:t>И, как землянку, покидали дом,</a:t>
            </a:r>
          </a:p>
          <a:p>
            <a:pPr algn="just">
              <a:buNone/>
            </a:pPr>
            <a:r>
              <a:rPr lang="ru-RU" sz="2000" dirty="0" smtClean="0"/>
              <a:t>Чтоб притаиться тихо под забором.</a:t>
            </a:r>
          </a:p>
          <a:p>
            <a:pPr algn="just">
              <a:buNone/>
            </a:pPr>
            <a:r>
              <a:rPr lang="ru-RU" sz="2000" dirty="0" smtClean="0"/>
              <a:t>Девчонками владела красота:</a:t>
            </a:r>
          </a:p>
          <a:p>
            <a:pPr algn="just">
              <a:buNone/>
            </a:pPr>
            <a:r>
              <a:rPr lang="ru-RU" sz="2000" dirty="0" smtClean="0"/>
              <a:t>Начистив гильзы ярко, точно солнце,</a:t>
            </a:r>
          </a:p>
          <a:p>
            <a:pPr algn="just">
              <a:buNone/>
            </a:pPr>
            <a:r>
              <a:rPr lang="ru-RU" sz="2000" dirty="0" smtClean="0"/>
              <a:t>Наполнив их водою из колодца,</a:t>
            </a:r>
          </a:p>
          <a:p>
            <a:pPr algn="just">
              <a:buNone/>
            </a:pPr>
            <a:r>
              <a:rPr lang="ru-RU" sz="2000" dirty="0" smtClean="0"/>
              <a:t>Они цветы в них ставили всегда!</a:t>
            </a:r>
          </a:p>
          <a:p>
            <a:pPr algn="just"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2000" i="1" dirty="0" smtClean="0"/>
              <a:t>Галина Новицкая</a:t>
            </a:r>
            <a:endParaRPr lang="ru-RU" sz="2000" i="1" dirty="0"/>
          </a:p>
        </p:txBody>
      </p:sp>
      <p:pic>
        <p:nvPicPr>
          <p:cNvPr id="1026" name="Picture 2" descr="C:\Users\Людмила\Desktop\ФОТО\архив\фото А.Лещик\DSCN0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64" y="4357706"/>
            <a:ext cx="2143164" cy="2000264"/>
          </a:xfrm>
          <a:prstGeom prst="rect">
            <a:avLst/>
          </a:prstGeom>
          <a:noFill/>
        </p:spPr>
      </p:pic>
      <p:pic>
        <p:nvPicPr>
          <p:cNvPr id="7" name="Рисунок 6" descr="C:\Users\root\Desktop\1258237865_1255955327_war_05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3000396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Мы нашей памятью сильны!..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428736"/>
            <a:ext cx="8143932" cy="500066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400" i="1" dirty="0" smtClean="0"/>
              <a:t>		</a:t>
            </a:r>
            <a:r>
              <a:rPr lang="ru-RU" sz="6000" i="1" dirty="0" smtClean="0"/>
              <a:t>Неумолимое время уносит нас все дальше от светлого,      радостного, такого долгожданного дня Великой Победы.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000" i="1" dirty="0" smtClean="0"/>
              <a:t>      Дорогой ценой досталась она нашему народу.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000" i="1" dirty="0" smtClean="0"/>
              <a:t>     Все меньше остается живых участников и свидетелей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000" i="1" dirty="0" smtClean="0"/>
              <a:t>      той Священной Войны.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000" i="1" dirty="0" smtClean="0"/>
              <a:t>		И потому святой долг каждого, кто может  поделиться    своими  воспоминаниями о тех грозных, суровых  днях,      сохранить их  для потомков.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000" i="1" dirty="0" smtClean="0"/>
              <a:t>		Пока я помню - я живу. </a:t>
            </a:r>
          </a:p>
          <a:p>
            <a:pPr algn="r">
              <a:lnSpc>
                <a:spcPct val="120000"/>
              </a:lnSpc>
              <a:buNone/>
            </a:pPr>
            <a:r>
              <a:rPr lang="ru-RU" sz="6000" b="1" i="1" dirty="0" smtClean="0"/>
              <a:t>		Р. Рождественский</a:t>
            </a:r>
            <a:endParaRPr lang="ru-RU" sz="6000" dirty="0" smtClean="0"/>
          </a:p>
          <a:p>
            <a:pPr algn="r"/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«Яблоня»</a:t>
            </a:r>
            <a:endParaRPr lang="ru-RU" sz="24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3571900" cy="476886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200" dirty="0" smtClean="0"/>
              <a:t>Седая яблоня в саду </a:t>
            </a:r>
          </a:p>
          <a:p>
            <a:pPr algn="just">
              <a:buNone/>
            </a:pPr>
            <a:r>
              <a:rPr lang="ru-RU" sz="2200" dirty="0" smtClean="0"/>
              <a:t> Меня,   как бабушка, </a:t>
            </a:r>
          </a:p>
          <a:p>
            <a:pPr algn="just">
              <a:buNone/>
            </a:pPr>
            <a:r>
              <a:rPr lang="ru-RU" sz="2200" dirty="0" smtClean="0"/>
              <a:t>Качала. </a:t>
            </a:r>
          </a:p>
          <a:p>
            <a:pPr algn="just">
              <a:buNone/>
            </a:pPr>
            <a:r>
              <a:rPr lang="ru-RU" sz="2200" dirty="0" smtClean="0"/>
              <a:t>И яблоками угощала</a:t>
            </a:r>
          </a:p>
          <a:p>
            <a:pPr algn="just">
              <a:buNone/>
            </a:pPr>
            <a:r>
              <a:rPr lang="ru-RU" sz="2200" dirty="0" smtClean="0"/>
              <a:t>У гитлеровцев на виду!</a:t>
            </a:r>
          </a:p>
          <a:p>
            <a:pPr algn="just">
              <a:buNone/>
            </a:pPr>
            <a:r>
              <a:rPr lang="ru-RU" sz="2200" dirty="0" smtClean="0"/>
              <a:t>Потрескавшимися ветвями</a:t>
            </a:r>
          </a:p>
          <a:p>
            <a:pPr algn="just">
              <a:buNone/>
            </a:pPr>
            <a:r>
              <a:rPr lang="ru-RU" sz="2200" dirty="0" smtClean="0"/>
              <a:t>Она мне гладила </a:t>
            </a:r>
          </a:p>
          <a:p>
            <a:pPr algn="just">
              <a:buNone/>
            </a:pPr>
            <a:r>
              <a:rPr lang="ru-RU" sz="2200" dirty="0" smtClean="0"/>
              <a:t>Вихры.</a:t>
            </a:r>
          </a:p>
          <a:p>
            <a:pPr algn="just">
              <a:buNone/>
            </a:pPr>
            <a:r>
              <a:rPr lang="ru-RU" sz="2200" dirty="0" smtClean="0"/>
              <a:t>И, не боясь </a:t>
            </a:r>
          </a:p>
          <a:p>
            <a:pPr algn="just">
              <a:buNone/>
            </a:pPr>
            <a:r>
              <a:rPr lang="ru-RU" sz="2200" dirty="0" smtClean="0"/>
              <a:t>Лихой поры,</a:t>
            </a:r>
          </a:p>
          <a:p>
            <a:pPr algn="just">
              <a:buNone/>
            </a:pPr>
            <a:r>
              <a:rPr lang="ru-RU" sz="2200" dirty="0" smtClean="0"/>
              <a:t>Землянку стерегла</a:t>
            </a:r>
          </a:p>
          <a:p>
            <a:pPr algn="just">
              <a:buNone/>
            </a:pPr>
            <a:r>
              <a:rPr lang="ru-RU" sz="2200" dirty="0" smtClean="0"/>
              <a:t>Корнями.</a:t>
            </a:r>
          </a:p>
          <a:p>
            <a:pPr algn="r">
              <a:buNone/>
            </a:pPr>
            <a:r>
              <a:rPr lang="ru-RU" sz="2200" i="1" dirty="0" smtClean="0"/>
              <a:t>Галина Новицкая</a:t>
            </a:r>
            <a:endParaRPr lang="ru-RU" sz="2200" i="1" dirty="0"/>
          </a:p>
        </p:txBody>
      </p:sp>
      <p:pic>
        <p:nvPicPr>
          <p:cNvPr id="1026" name="Picture 2" descr="C:\Users\Людмила\Desktop\ФОТО\архив\фото А.Лещик\DSCN08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4202516" y="1798220"/>
            <a:ext cx="4668059" cy="407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«Моё военное детство»</a:t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5" name="Содержимое 4" descr="C:\Users\root\Desktop\68268763_golod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3857652" cy="37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357298"/>
            <a:ext cx="4786346" cy="476886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lvl="0">
              <a:buNone/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…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Ведь больше года голодали…</a:t>
            </a:r>
          </a:p>
          <a:p>
            <a:pPr lvl="0"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Им мяса дали, масла дали…</a:t>
            </a:r>
          </a:p>
          <a:p>
            <a:pPr lvl="0"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Они ж, качаясь как в бреду,</a:t>
            </a:r>
          </a:p>
          <a:p>
            <a:pPr lvl="0"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За завтраком  не доедали,</a:t>
            </a:r>
          </a:p>
          <a:p>
            <a:pPr lvl="0"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В обед опять не доедали,-</a:t>
            </a:r>
          </a:p>
          <a:p>
            <a:pPr lvl="0"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На завтра прятали еду.</a:t>
            </a:r>
          </a:p>
          <a:p>
            <a:pPr lvl="0" algn="just"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Они не оставляли крошек,                                                                                                                                   Тихи, глазасты и худы.                                                                                                                         И падали при каждом шаге,                                                                                                                         И, молча, плакали в тиши.</a:t>
            </a:r>
          </a:p>
          <a:p>
            <a:pPr lvl="0" algn="just">
              <a:buNone/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Майя Борисова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фото А.Лещик\DSCN0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429024" cy="2500330"/>
          </a:xfrm>
          <a:prstGeom prst="rect">
            <a:avLst/>
          </a:prstGeom>
          <a:noFill/>
        </p:spPr>
      </p:pic>
      <p:pic>
        <p:nvPicPr>
          <p:cNvPr id="3" name="Рисунок 2" descr="C:\Users\Людмила\Desktop\фото ветеран\DSCN07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256"/>
            <a:ext cx="3500462" cy="20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Людмила\Desktop\фото А.Лещик\DSCN0687 (2)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Писатель-краевед  А.Б. Лещик</a:t>
            </a:r>
            <a:br>
              <a:rPr lang="ru-RU" sz="2800" b="1" dirty="0" smtClean="0"/>
            </a:br>
            <a:r>
              <a:rPr lang="ru-RU" sz="2800" b="1" dirty="0" smtClean="0"/>
              <a:t> в гостях у дошкольников</a:t>
            </a:r>
            <a:endParaRPr lang="ru-RU" sz="2800" b="1" dirty="0"/>
          </a:p>
        </p:txBody>
      </p:sp>
      <p:pic>
        <p:nvPicPr>
          <p:cNvPr id="2050" name="Picture 2" descr="C:\Users\Людмила\Desktop\ФОТО\архив\фото А.Лещик\DSCN0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14793"/>
            <a:ext cx="3357586" cy="2286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42910" y="1071546"/>
            <a:ext cx="800105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	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 неумолимо бежит вперёд. Кто же  сегодня может нам рассказать о том, какой она была, та война?  Нет в живых многих участников войны, но живут среди нас те, кто родом из военного детства, пожилые, с виду ничем  неприметные люди,  при близком знакомстве с которыми узнаёшь, что это герои. Война осталась в их воспоминаниях с самой горькой стороны: жили плохо, голодно, много работали, помогали приблизить День Победы.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	  Они, дети войны, и сегодня продолжают прославлять родной край своими  трудовыми и творческими достижениями, щедро делятся своей любовью к Родине с подрастающим поколением.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новому поколению, не знавшему войны, надо по крупицам собирать, хранить достоверные факты, события, наследовать созданное культурное богатство нашими соотечественниками.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Людмила\Desktop\фото ветеран\DSCN07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86190"/>
            <a:ext cx="43577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428604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«Любите и берегите Родину!»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7715250" cy="542925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Работу выполнила:					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dirty="0" smtClean="0"/>
              <a:t>Учитель-логопед  </a:t>
            </a:r>
            <a:r>
              <a:rPr lang="ru-RU" sz="2400" b="0" dirty="0" smtClean="0"/>
              <a:t>Евсеева  Людмила  Николаевна</a:t>
            </a:r>
            <a:br>
              <a:rPr lang="ru-RU" sz="2400" b="0" dirty="0" smtClean="0"/>
            </a:br>
            <a:r>
              <a:rPr lang="ru-RU" sz="2400" b="0" dirty="0" smtClean="0"/>
              <a:t>Муниципальное автономное дошкольное образовательное учреждение: детский сад комбинированного вида № 16 «Солнышко» </a:t>
            </a:r>
            <a:br>
              <a:rPr lang="ru-RU" sz="2400" b="0" dirty="0" smtClean="0"/>
            </a:br>
            <a:r>
              <a:rPr lang="ru-RU" sz="2400" b="0" dirty="0" smtClean="0"/>
              <a:t>города Асино Томской области </a:t>
            </a:r>
            <a:br>
              <a:rPr lang="ru-RU" sz="2400" b="0" dirty="0" smtClean="0"/>
            </a:br>
            <a:r>
              <a:rPr lang="ru-RU" sz="2400" b="0" dirty="0" smtClean="0"/>
              <a:t>(МАДОУ: детский сад  № 16 «Солнышко» г. Асино Томской области)</a:t>
            </a:r>
            <a:br>
              <a:rPr lang="ru-RU" sz="2400" b="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636840,</a:t>
            </a:r>
            <a:r>
              <a:rPr lang="ru-RU" sz="2400" b="1" dirty="0" smtClean="0"/>
              <a:t> </a:t>
            </a:r>
            <a:r>
              <a:rPr lang="ru-RU" sz="2400" dirty="0" smtClean="0"/>
              <a:t>Томская область</a:t>
            </a:r>
            <a:r>
              <a:rPr lang="ru-RU" sz="2400" b="1" dirty="0" smtClean="0"/>
              <a:t>, </a:t>
            </a:r>
            <a:r>
              <a:rPr lang="ru-RU" sz="2400" dirty="0" smtClean="0"/>
              <a:t>г. Асино, </a:t>
            </a:r>
            <a:br>
              <a:rPr lang="ru-RU" sz="2400" dirty="0" smtClean="0"/>
            </a:br>
            <a:r>
              <a:rPr lang="ru-RU" sz="2400" dirty="0" smtClean="0"/>
              <a:t>ул. им. В.В. Липатова, 25а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e</a:t>
            </a:r>
            <a:r>
              <a:rPr lang="ru-RU" sz="2400" dirty="0" smtClean="0"/>
              <a:t>-</a:t>
            </a:r>
            <a:r>
              <a:rPr lang="en-US" sz="2400" dirty="0" smtClean="0"/>
              <a:t>mail </a:t>
            </a:r>
            <a:r>
              <a:rPr lang="ru-RU" sz="2400" dirty="0" smtClean="0"/>
              <a:t>ОУ:  </a:t>
            </a:r>
            <a:r>
              <a:rPr lang="en-US" sz="2400" u="sng" dirty="0" smtClean="0"/>
              <a:t>sad</a:t>
            </a:r>
            <a:r>
              <a:rPr lang="ru-RU" sz="2400" u="sng" dirty="0" smtClean="0"/>
              <a:t>16@</a:t>
            </a:r>
            <a:r>
              <a:rPr lang="en-US" sz="2400" u="sng" dirty="0" err="1" smtClean="0"/>
              <a:t>sibmail</a:t>
            </a:r>
            <a:r>
              <a:rPr lang="ru-RU" sz="2400" u="sng" dirty="0" smtClean="0"/>
              <a:t>.</a:t>
            </a:r>
            <a:r>
              <a:rPr lang="en-US" sz="2400" u="sng" dirty="0" smtClean="0"/>
              <a:t>com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т</a:t>
            </a:r>
            <a:r>
              <a:rPr lang="ru-RU" sz="2400" b="0" dirty="0" smtClean="0"/>
              <a:t>елефон:  89138284450</a:t>
            </a:r>
            <a:endParaRPr lang="ru-RU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29618" cy="12144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/>
              <a:t>Великая Победа 1945г. </a:t>
            </a:r>
            <a:br>
              <a:rPr lang="ru-RU" sz="3200" b="1" dirty="0" smtClean="0"/>
            </a:br>
            <a:r>
              <a:rPr lang="ru-RU" sz="3200" b="1" dirty="0"/>
              <a:t>н</a:t>
            </a:r>
            <a:r>
              <a:rPr lang="ru-RU" sz="3200" b="1" dirty="0" smtClean="0"/>
              <a:t>адежда  и слава России – 2020г.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500034" y="1785574"/>
            <a:ext cx="8143932" cy="478669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Фотохроника В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857364"/>
            <a:ext cx="8072494" cy="4643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75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Самоотверженный  подвиг  нашего  народа </a:t>
            </a:r>
            <a:br>
              <a:rPr lang="ru-RU" sz="2000" b="1" dirty="0" smtClean="0"/>
            </a:br>
            <a:r>
              <a:rPr lang="ru-RU" sz="2000" b="1" dirty="0" smtClean="0"/>
              <a:t>в  освобождении  Родины  –  пример  новым  поколениям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404872" lvl="8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ru-RU" sz="2800" dirty="0"/>
          </a:p>
        </p:txBody>
      </p:sp>
      <p:pic>
        <p:nvPicPr>
          <p:cNvPr id="4" name="Рисунок 3" descr="C:\Users\Людмила\Desktop\фото А.Лещик\DSCN1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40005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" descr="C:\Users\Людмила\Desktop\фото ветеран\DSCN07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	</a:t>
            </a:r>
            <a:r>
              <a:rPr lang="ru-RU" sz="2000" b="1" dirty="0" smtClean="0"/>
              <a:t>Великое это счастье - мир на земле! </a:t>
            </a:r>
          </a:p>
          <a:p>
            <a:pPr algn="just"/>
            <a:r>
              <a:rPr lang="ru-RU" dirty="0" smtClean="0"/>
              <a:t>Дорогой ценой достался он. </a:t>
            </a:r>
          </a:p>
          <a:p>
            <a:pPr algn="just"/>
            <a:r>
              <a:rPr lang="ru-RU" dirty="0" smtClean="0"/>
              <a:t>И потому вскоре после войны возникает мощное движение борцов за мир. Появляются чудесные песни, призывающие беречь мир как великое достояние. </a:t>
            </a:r>
          </a:p>
          <a:p>
            <a:pPr algn="just"/>
            <a:r>
              <a:rPr lang="ru-RU" dirty="0" smtClean="0"/>
              <a:t>Этот призыв актуален и сейчас. Чтобы не случилось </a:t>
            </a:r>
          </a:p>
          <a:p>
            <a:pPr algn="just"/>
            <a:r>
              <a:rPr lang="ru-RU" dirty="0" smtClean="0"/>
              <a:t>повторения того страшного кошмара,</a:t>
            </a:r>
          </a:p>
          <a:p>
            <a:pPr algn="just"/>
            <a:r>
              <a:rPr lang="ru-RU" dirty="0" smtClean="0"/>
              <a:t>надо напоминать о нем нашим детям, внукам. </a:t>
            </a:r>
          </a:p>
          <a:p>
            <a:pPr algn="just"/>
            <a:endParaRPr lang="ru-RU" sz="1600" dirty="0" smtClean="0"/>
          </a:p>
        </p:txBody>
      </p:sp>
      <p:pic>
        <p:nvPicPr>
          <p:cNvPr id="3" name="Рисунок 2" descr="Фотохроника ВОВ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143248"/>
            <a:ext cx="3214710" cy="308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Фотохроника ВОВ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000240"/>
            <a:ext cx="2071701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43504" y="4357694"/>
            <a:ext cx="33575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Помни, как гремели орудий раскаты,</a:t>
            </a:r>
            <a:br>
              <a:rPr lang="ru-RU" sz="1400" i="1" dirty="0" smtClean="0"/>
            </a:br>
            <a:r>
              <a:rPr lang="ru-RU" sz="1400" i="1" dirty="0" smtClean="0"/>
              <a:t>Как  в огне умирали солдаты</a:t>
            </a:r>
            <a:br>
              <a:rPr lang="ru-RU" sz="1400" i="1" dirty="0" smtClean="0"/>
            </a:br>
            <a:r>
              <a:rPr lang="ru-RU" sz="1400" i="1" dirty="0" smtClean="0"/>
              <a:t>В сорок первом,</a:t>
            </a:r>
            <a:br>
              <a:rPr lang="ru-RU" sz="1400" i="1" dirty="0" smtClean="0"/>
            </a:br>
            <a:r>
              <a:rPr lang="ru-RU" sz="1400" i="1" dirty="0" smtClean="0"/>
              <a:t>Сорок пятом -</a:t>
            </a:r>
            <a:br>
              <a:rPr lang="ru-RU" sz="1400" i="1" dirty="0" smtClean="0"/>
            </a:br>
            <a:r>
              <a:rPr lang="ru-RU" sz="1400" i="1" dirty="0" smtClean="0"/>
              <a:t>Шли солдаты за правду на бой…</a:t>
            </a:r>
            <a:br>
              <a:rPr lang="ru-RU" sz="1400" i="1" dirty="0" smtClean="0"/>
            </a:br>
            <a:r>
              <a:rPr lang="ru-RU" sz="1400" i="1" dirty="0" smtClean="0"/>
              <a:t>Помни, чтоб шумели весенние всходы, -</a:t>
            </a:r>
            <a:br>
              <a:rPr lang="ru-RU" sz="1400" i="1" dirty="0" smtClean="0"/>
            </a:br>
            <a:r>
              <a:rPr lang="ru-RU" sz="1400" i="1" dirty="0" smtClean="0"/>
              <a:t>Не забудь эти грозные годы!..</a:t>
            </a:r>
            <a:br>
              <a:rPr lang="ru-RU" sz="1400" i="1" dirty="0" smtClean="0"/>
            </a:br>
            <a:r>
              <a:rPr lang="ru-RU" sz="1400" i="1" dirty="0" smtClean="0"/>
              <a:t>Не забудем</a:t>
            </a:r>
            <a:br>
              <a:rPr lang="ru-RU" sz="1400" i="1" dirty="0" smtClean="0"/>
            </a:br>
            <a:r>
              <a:rPr lang="ru-RU" sz="1400" i="1" dirty="0" smtClean="0"/>
              <a:t>Это, люди,</a:t>
            </a:r>
            <a:br>
              <a:rPr lang="ru-RU" sz="1400" i="1" dirty="0" smtClean="0"/>
            </a:br>
            <a:r>
              <a:rPr lang="ru-RU" sz="1400" i="1" dirty="0" smtClean="0"/>
              <a:t>Никогда!                     </a:t>
            </a:r>
          </a:p>
          <a:p>
            <a:pPr algn="ctr"/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/>
              <a:t>Никто не забыт и ничто не забыто…</a:t>
            </a:r>
          </a:p>
        </p:txBody>
      </p:sp>
      <p:pic>
        <p:nvPicPr>
          <p:cNvPr id="18435" name="Picture 6" descr="ппппппцр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071678"/>
            <a:ext cx="2786082" cy="4214842"/>
          </a:xfrm>
        </p:spPr>
      </p:pic>
      <p:pic>
        <p:nvPicPr>
          <p:cNvPr id="5" name="Picture 8" descr="ап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70" y="1428736"/>
            <a:ext cx="2786082" cy="2428892"/>
          </a:xfrm>
        </p:spPr>
      </p:pic>
      <p:pic>
        <p:nvPicPr>
          <p:cNvPr id="6" name="Picture 5" descr="http://asino.ru/files/images/9may-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857628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1868" y="4214818"/>
            <a:ext cx="2500330" cy="1757409"/>
          </a:xfrm>
          <a:prstGeom prst="rect">
            <a:avLst/>
          </a:prstGeom>
        </p:spPr>
      </p:pic>
      <p:pic>
        <p:nvPicPr>
          <p:cNvPr id="10" name="Picture 2" descr="H:\DCIM\105NIKON\DSCN28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357298"/>
            <a:ext cx="3214710" cy="23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Великой Отечественной войны</a:t>
            </a:r>
            <a:r>
              <a:rPr lang="ru-RU" sz="27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700" b="1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 rot="10800000" flipV="1">
            <a:off x="571472" y="1440380"/>
            <a:ext cx="807249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Сейчас мало осталось в живых ветеранов Великой Отечественной войны. Но есть другое поколение, на которое война повлияла еще больше. Это поколение, которому война омрачила детство. Их так и называют – детьми войны.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Кто-то скажет: подумаешь, дети войны! Им ведь не приходилось воевать самим, стрелять из винтовок, сидеть в окопах и под огнем вытаскивать раненых с поле боя. Но жизнь детей войны была не менее трудной, чем у ветеранов.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Вместо детских песенок дети войны слышали разрывы бомб, вместо чистого неба видели самолеты-бомбардировщики. Они росли без красивой одежды и удобной обуви. Хорошо, если была хоть какая-то. У половины этих детей война отняла родителей, бабушек и дедушек, братиков и сестричек. Такое горе не сравнить ни с чем, ни с каким другими лишениями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ведь потеряны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родные люди!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root\Desktop\d0bbd0b8d186d0b013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2500330" cy="218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тохроника ВОВ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785926"/>
            <a:ext cx="4071966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xn----dtbeepi2ag6a4g.xn--p1ai/images/stories/0_df397_941312ba_xl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4357694"/>
            <a:ext cx="28670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root\Desktop\детв.jpg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929066"/>
            <a:ext cx="3395665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root\Desktop\д вой.jpg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00826" y="500042"/>
            <a:ext cx="2286016" cy="15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357554" y="274638"/>
            <a:ext cx="3000396" cy="1143000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Дети войны</a:t>
            </a:r>
            <a:br>
              <a:rPr lang="ru-RU" sz="1800" i="1" dirty="0" smtClean="0"/>
            </a:br>
            <a:r>
              <a:rPr lang="ru-RU" sz="1800" i="1" dirty="0" smtClean="0"/>
              <a:t> на оккупированной фашистами территории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окада Ленинграда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71612"/>
            <a:ext cx="3357618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Дети в блокадном Ленинграде</a:t>
            </a:r>
            <a:endParaRPr lang="ru-RU" sz="2400" b="1" dirty="0"/>
          </a:p>
        </p:txBody>
      </p:sp>
      <p:pic>
        <p:nvPicPr>
          <p:cNvPr id="8" name="Рисунок 7" descr="Блокада Ленинграда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000504"/>
            <a:ext cx="3429024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root\Desktop\дети во.jpg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571612"/>
            <a:ext cx="3286148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</TotalTime>
  <Words>552</Words>
  <Application>Microsoft Office PowerPoint</Application>
  <PresentationFormat>Экран (4:3)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«Мы нашей памятью сильны!..»</vt:lpstr>
      <vt:lpstr>Мы нашей памятью сильны!..</vt:lpstr>
      <vt:lpstr> Великая Победа 1945г.  надежда  и слава России – 2020г. </vt:lpstr>
      <vt:lpstr>Самоотверженный  подвиг  нашего  народа  в  освобождении  Родины  –  пример  новым  поколениям</vt:lpstr>
      <vt:lpstr>Слайд 5</vt:lpstr>
      <vt:lpstr>Никто не забыт и ничто не забыто…</vt:lpstr>
      <vt:lpstr> Дети Великой Отечественной войны </vt:lpstr>
      <vt:lpstr>Дети войны  на оккупированной фашистами территории</vt:lpstr>
      <vt:lpstr>Дети в блокадном Ленинграде</vt:lpstr>
      <vt:lpstr> Дети – труженики тыла  </vt:lpstr>
      <vt:lpstr>Победа добывалась на фронте,  оружие ковалось в тылу</vt:lpstr>
      <vt:lpstr>На их детство выпало военное лихолетье… Они работали наравне со взрослыми,  приближая День Победы.</vt:lpstr>
      <vt:lpstr>Слайд 13</vt:lpstr>
      <vt:lpstr>    Иван Михайлович Дягиль - местный художник (слева) Александр Брониславович  Лещик - писатель-краевед    </vt:lpstr>
      <vt:lpstr>Асиновский художник Дягиль Иван Михайлович</vt:lpstr>
      <vt:lpstr> Асиновский писатель-краевед  Александр Брониславович Лещик</vt:lpstr>
      <vt:lpstr>Творческие достижения наших земляков</vt:lpstr>
      <vt:lpstr> Житель блокадного Ленинграда  Лещик Нина Владимировна  </vt:lpstr>
      <vt:lpstr>Детям войны посвящается</vt:lpstr>
      <vt:lpstr>«Яблоня»</vt:lpstr>
      <vt:lpstr> «Моё военное детство» </vt:lpstr>
      <vt:lpstr>Писатель-краевед  А.Б. Лещик  в гостях у дошкольников</vt:lpstr>
      <vt:lpstr>Слайд 23</vt:lpstr>
      <vt:lpstr>Работу выполнила:      Учитель-логопед  Евсеева  Людмила  Николаевна Муниципальное автономное дошкольное образовательное учреждение: детский сад комбинированного вида № 16 «Солнышко»  города Асино Томской области  (МАДОУ: детский сад  № 16 «Солнышко» г. Асино Томской области)  636840, Томская область, г. Асино,  ул. им. В.В. Липатова, 25а  e-mail ОУ:  sad16@sibmail.com   телефон:  89138284450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261</cp:revision>
  <dcterms:created xsi:type="dcterms:W3CDTF">2013-08-30T08:04:44Z</dcterms:created>
  <dcterms:modified xsi:type="dcterms:W3CDTF">2020-05-06T20:40:51Z</dcterms:modified>
</cp:coreProperties>
</file>